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33"/>
  </p:notesMasterIdLst>
  <p:sldIdLst>
    <p:sldId id="279" r:id="rId2"/>
    <p:sldId id="285" r:id="rId3"/>
    <p:sldId id="272" r:id="rId4"/>
    <p:sldId id="288" r:id="rId5"/>
    <p:sldId id="289" r:id="rId6"/>
    <p:sldId id="290" r:id="rId7"/>
    <p:sldId id="348" r:id="rId8"/>
    <p:sldId id="351" r:id="rId9"/>
    <p:sldId id="342" r:id="rId10"/>
    <p:sldId id="347" r:id="rId11"/>
    <p:sldId id="294" r:id="rId12"/>
    <p:sldId id="293" r:id="rId13"/>
    <p:sldId id="281" r:id="rId14"/>
    <p:sldId id="375" r:id="rId15"/>
    <p:sldId id="376" r:id="rId16"/>
    <p:sldId id="368" r:id="rId17"/>
    <p:sldId id="380" r:id="rId18"/>
    <p:sldId id="311" r:id="rId19"/>
    <p:sldId id="350" r:id="rId20"/>
    <p:sldId id="313" r:id="rId21"/>
    <p:sldId id="315" r:id="rId22"/>
    <p:sldId id="384" r:id="rId23"/>
    <p:sldId id="385" r:id="rId24"/>
    <p:sldId id="355" r:id="rId25"/>
    <p:sldId id="321" r:id="rId26"/>
    <p:sldId id="374" r:id="rId27"/>
    <p:sldId id="366" r:id="rId28"/>
    <p:sldId id="324" r:id="rId29"/>
    <p:sldId id="328" r:id="rId30"/>
    <p:sldId id="329" r:id="rId31"/>
    <p:sldId id="331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</p:showPr>
  <p:clrMru>
    <a:srgbClr val="990000"/>
    <a:srgbClr val="FF0000"/>
    <a:srgbClr val="FFCC66"/>
    <a:srgbClr val="BDF1F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33" autoAdjust="0"/>
    <p:restoredTop sz="92118" autoAdjust="0"/>
  </p:normalViewPr>
  <p:slideViewPr>
    <p:cSldViewPr>
      <p:cViewPr>
        <p:scale>
          <a:sx n="100" d="100"/>
          <a:sy n="100" d="100"/>
        </p:scale>
        <p:origin x="-528" y="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76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C09E551A-2439-4CD9-96D5-38775B4C587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586824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00DFBB-B68C-4FBE-9EF3-B2C878D404A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9833B6-4760-4BD2-ADDD-37EED27DDD1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AD86C2-484E-4F8F-8B6B-DE850E39465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AE622A-DA6F-44D8-AA03-B53F5F8AE84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pPr>
              <a:defRPr/>
            </a:pPr>
            <a:fld id="{9F1F2641-91AB-47B8-B485-23CBFE151A7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over dir="l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F923E0-4EA0-44DC-85E3-9B0F6DE9223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3ABCD6-0782-4E16-A539-1409FB8637A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3C4D51-4537-42F1-B921-93A423F069A1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5AD0BC-00FF-4633-A24F-3B985004387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9963DE-4561-417D-9870-1CCAC8C5732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C4B578-6B5E-478D-80D2-366575139F05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8F477013-07C1-4598-BE92-F426C20DDEB1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slow">
    <p:cover dir="lu"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/>
          <p:cNvPicPr>
            <a:picLocks noChangeAspect="1" noChangeArrowheads="1"/>
          </p:cNvPicPr>
          <p:nvPr/>
        </p:nvPicPr>
        <p:blipFill>
          <a:blip r:embed="rId2" cstate="print"/>
          <a:srcRect l="4028" r="3333"/>
          <a:stretch>
            <a:fillRect/>
          </a:stretch>
        </p:blipFill>
        <p:spPr bwMode="auto">
          <a:xfrm>
            <a:off x="0" y="-37700"/>
            <a:ext cx="9144000" cy="6895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04800" y="52626"/>
            <a:ext cx="89154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ln w="1905">
                  <a:solidFill>
                    <a:srgbClr val="FFCC66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РОССИЯ – РОДИНА МОЯ!</a:t>
            </a:r>
            <a:endParaRPr lang="ru-RU" sz="5000" b="1" dirty="0">
              <a:ln w="1905">
                <a:solidFill>
                  <a:srgbClr val="FFCC66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7" descr="Кившенко_А Минин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629400"/>
          </a:xfrm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1000" y="0"/>
            <a:ext cx="8534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2000" dirty="0" smtClean="0"/>
              <a:t>Прошло уже 400 лет. Мы не помним имён наших царей, но имена: князя  Пожарского и гражданина Минина , спасителей России, знают все. Праздник 4 ноября был установлен в честь победы простых русских людей, под руководством князя Пожарского и гражданина  Минина, над польско-литовскими захватчиками и освобождения Москвы в 1612 году.</a:t>
            </a:r>
            <a:endParaRPr lang="en-US" sz="2000" dirty="0" smtClean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Downloads\Dornier-DO17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Downloads\0_5e305_4e41e10d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3" descr="4119fd437aac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28625" y="1071563"/>
            <a:ext cx="828675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0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1941</a:t>
            </a:r>
          </a:p>
        </p:txBody>
      </p:sp>
      <p:pic>
        <p:nvPicPr>
          <p:cNvPr id="5" name="Picture 2" descr="VOV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513" y="92075"/>
            <a:ext cx="4305300" cy="676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25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25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2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2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BAFDA93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17748" y="0"/>
            <a:ext cx="9161748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 descr="F:\Downloads\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45719"/>
          </a:xfrm>
        </p:spPr>
        <p:txBody>
          <a:bodyPr>
            <a:normAutofit fontScale="90000"/>
          </a:bodyPr>
          <a:lstStyle/>
          <a:p>
            <a:pPr eaLnBrk="1" hangingPunct="1"/>
            <a:endParaRPr lang="ru-RU" sz="2200" dirty="0" smtClean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307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2400"/>
            <a:ext cx="928692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1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Блокадный Ленинград - фото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Фото защитников блокадного Ленинград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3412" y="604837"/>
            <a:ext cx="7877175" cy="564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4572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Сержант </a:t>
            </a:r>
          </a:p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Яков Павлов и его знаменитый дом в центре Сталинграда.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Содержимое 3" descr="69999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4427538" y="0"/>
            <a:ext cx="44481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dirty="0"/>
              <a:t>2 февраля 1943 года Паулюс (в центре снимка) подписал акт о капитуляции </a:t>
            </a:r>
          </a:p>
          <a:p>
            <a:r>
              <a:rPr lang="ru-RU" dirty="0"/>
              <a:t>6-й немецкой армии.</a:t>
            </a:r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0" y="274638"/>
            <a:ext cx="3429000" cy="56356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24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Великолепные храмы.</a:t>
            </a:r>
          </a:p>
        </p:txBody>
      </p:sp>
      <p:pic>
        <p:nvPicPr>
          <p:cNvPr id="11267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667" t="9459" r="7500" b="9460"/>
          <a:stretch>
            <a:fillRect/>
          </a:stretch>
        </p:blipFill>
        <p:spPr>
          <a:xfrm>
            <a:off x="0" y="0"/>
            <a:ext cx="928751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2176"/>
            <a:ext cx="9143999" cy="6870176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 l="1242" t="2885" r="1903" b="13461"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0"/>
            <a:ext cx="5486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"/>
            <a:ext cx="9144000" cy="6629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701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1964</TotalTime>
  <Words>95</Words>
  <Application>Microsoft Office PowerPoint</Application>
  <PresentationFormat>Экран (4:3)</PresentationFormat>
  <Paragraphs>8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Апекс</vt:lpstr>
      <vt:lpstr>Слайд 1</vt:lpstr>
      <vt:lpstr>Слайд 2</vt:lpstr>
      <vt:lpstr>Великолепные храмы.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Маша</dc:creator>
  <cp:lastModifiedBy>Маша</cp:lastModifiedBy>
  <cp:revision>190</cp:revision>
  <cp:lastPrinted>1601-01-01T00:00:00Z</cp:lastPrinted>
  <dcterms:created xsi:type="dcterms:W3CDTF">1601-01-01T00:00:00Z</dcterms:created>
  <dcterms:modified xsi:type="dcterms:W3CDTF">2013-03-25T10:13:24Z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